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notesSlides/notesSlide1.xml" ContentType="application/vnd.openxmlformats-officedocument.presentationml.notesSlide+xml"/>
  <Override PartName="/ppt/tags/tag4.xml" ContentType="application/vnd.openxmlformats-officedocument.presentationml.tags+xml"/>
  <Override PartName="/ppt/notesSlides/notesSlide2.xml" ContentType="application/vnd.openxmlformats-officedocument.presentationml.notesSlide+xml"/>
  <Override PartName="/ppt/tags/tag5.xml" ContentType="application/vnd.openxmlformats-officedocument.presentationml.tags+xml"/>
  <Override PartName="/ppt/notesSlides/notesSlide3.xml" ContentType="application/vnd.openxmlformats-officedocument.presentationml.notesSlide+xml"/>
  <Override PartName="/ppt/tags/tag6.xml" ContentType="application/vnd.openxmlformats-officedocument.presentationml.tags+xml"/>
  <Override PartName="/ppt/notesSlides/notesSlide4.xml" ContentType="application/vnd.openxmlformats-officedocument.presentationml.notesSlide+xml"/>
  <Override PartName="/ppt/tags/tag7.xml" ContentType="application/vnd.openxmlformats-officedocument.presentationml.tags+xml"/>
  <Override PartName="/ppt/notesSlides/notesSlide5.xml" ContentType="application/vnd.openxmlformats-officedocument.presentationml.notesSlide+xml"/>
  <Override PartName="/ppt/tags/tag8.xml" ContentType="application/vnd.openxmlformats-officedocument.presentationml.tags+xml"/>
  <Override PartName="/ppt/notesSlides/notesSlide6.xml" ContentType="application/vnd.openxmlformats-officedocument.presentationml.notesSlide+xml"/>
  <Override PartName="/ppt/tags/tag9.xml" ContentType="application/vnd.openxmlformats-officedocument.presentationml.tags+xml"/>
  <Override PartName="/ppt/notesSlides/notesSlide7.xml" ContentType="application/vnd.openxmlformats-officedocument.presentationml.notesSlide+xml"/>
  <Override PartName="/ppt/tags/tag10.xml" ContentType="application/vnd.openxmlformats-officedocument.presentationml.tags+xml"/>
  <Override PartName="/ppt/notesSlides/notesSlide8.xml" ContentType="application/vnd.openxmlformats-officedocument.presentationml.notesSlide+xml"/>
  <Override PartName="/ppt/tags/tag11.xml" ContentType="application/vnd.openxmlformats-officedocument.presentationml.tags+xml"/>
  <Override PartName="/ppt/notesSlides/notesSlide9.xml" ContentType="application/vnd.openxmlformats-officedocument.presentationml.notesSlide+xml"/>
  <Override PartName="/ppt/tags/tag12.xml" ContentType="application/vnd.openxmlformats-officedocument.presentationml.tags+xml"/>
  <Override PartName="/ppt/notesSlides/notesSlide10.xml" ContentType="application/vnd.openxmlformats-officedocument.presentationml.notesSlide+xml"/>
  <Override PartName="/ppt/tags/tag13.xml" ContentType="application/vnd.openxmlformats-officedocument.presentationml.tags+xml"/>
  <Override PartName="/ppt/notesSlides/notesSlide11.xml" ContentType="application/vnd.openxmlformats-officedocument.presentationml.notesSlide+xml"/>
  <Override PartName="/ppt/tags/tag14.xml" ContentType="application/vnd.openxmlformats-officedocument.presentationml.tags+xml"/>
  <Override PartName="/ppt/notesSlides/notesSlide12.xml" ContentType="application/vnd.openxmlformats-officedocument.presentationml.notesSlide+xml"/>
  <Override PartName="/ppt/tags/tag15.xml" ContentType="application/vnd.openxmlformats-officedocument.presentationml.tags+xml"/>
  <Override PartName="/ppt/notesSlides/notesSlide13.xml" ContentType="application/vnd.openxmlformats-officedocument.presentationml.notesSlide+xml"/>
  <Override PartName="/ppt/tags/tag16.xml" ContentType="application/vnd.openxmlformats-officedocument.presentationml.tags+xml"/>
  <Override PartName="/ppt/notesSlides/notesSlide14.xml" ContentType="application/vnd.openxmlformats-officedocument.presentationml.notesSlide+xml"/>
  <Override PartName="/ppt/tags/tag17.xml" ContentType="application/vnd.openxmlformats-officedocument.presentationml.tags+xml"/>
  <Override PartName="/ppt/notesSlides/notesSlide15.xml" ContentType="application/vnd.openxmlformats-officedocument.presentationml.notesSlide+xml"/>
  <Override PartName="/ppt/tags/tag18.xml" ContentType="application/vnd.openxmlformats-officedocument.presentationml.tags+xml"/>
  <Override PartName="/ppt/notesSlides/notesSlide16.xml" ContentType="application/vnd.openxmlformats-officedocument.presentationml.notesSlide+xml"/>
  <Override PartName="/ppt/tags/tag19.xml" ContentType="application/vnd.openxmlformats-officedocument.presentationml.tags+xml"/>
  <Override PartName="/ppt/notesSlides/notesSlide17.xml" ContentType="application/vnd.openxmlformats-officedocument.presentationml.notesSlide+xml"/>
  <Override PartName="/ppt/tags/tag20.xml" ContentType="application/vnd.openxmlformats-officedocument.presentationml.tags+xml"/>
  <Override PartName="/ppt/notesSlides/notesSlide18.xml" ContentType="application/vnd.openxmlformats-officedocument.presentationml.notesSlide+xml"/>
  <Override PartName="/ppt/tags/tag21.xml" ContentType="application/vnd.openxmlformats-officedocument.presentationml.tags+xml"/>
  <Override PartName="/ppt/notesSlides/notesSlide19.xml" ContentType="application/vnd.openxmlformats-officedocument.presentationml.notesSlide+xml"/>
  <Override PartName="/ppt/tags/tag22.xml" ContentType="application/vnd.openxmlformats-officedocument.presentationml.tags+xml"/>
  <Override PartName="/ppt/notesSlides/notesSlide20.xml" ContentType="application/vnd.openxmlformats-officedocument.presentationml.notesSlide+xml"/>
  <Override PartName="/ppt/tags/tag23.xml" ContentType="application/vnd.openxmlformats-officedocument.presentationml.tags+xml"/>
  <Override PartName="/ppt/notesSlides/notesSlide21.xml" ContentType="application/vnd.openxmlformats-officedocument.presentationml.notesSlide+xml"/>
  <Override PartName="/ppt/tags/tag24.xml" ContentType="application/vnd.openxmlformats-officedocument.presentationml.tags+xml"/>
  <Override PartName="/ppt/notesSlides/notesSlide22.xml" ContentType="application/vnd.openxmlformats-officedocument.presentationml.notesSlide+xml"/>
  <Override PartName="/ppt/tags/tag25.xml" ContentType="application/vnd.openxmlformats-officedocument.presentationml.tags+xml"/>
  <Override PartName="/ppt/notesSlides/notesSlide23.xml" ContentType="application/vnd.openxmlformats-officedocument.presentationml.notesSlide+xml"/>
  <Override PartName="/ppt/tags/tag26.xml" ContentType="application/vnd.openxmlformats-officedocument.presentationml.tags+xml"/>
  <Override PartName="/ppt/notesSlides/notesSlide24.xml" ContentType="application/vnd.openxmlformats-officedocument.presentationml.notesSlide+xml"/>
  <Override PartName="/ppt/tags/tag27.xml" ContentType="application/vnd.openxmlformats-officedocument.presentationml.tags+xml"/>
  <Override PartName="/ppt/notesSlides/notesSlide25.xml" ContentType="application/vnd.openxmlformats-officedocument.presentationml.notesSlide+xml"/>
  <Override PartName="/ppt/tags/tag28.xml" ContentType="application/vnd.openxmlformats-officedocument.presentationml.tags+xml"/>
  <Override PartName="/ppt/notesSlides/notesSlide26.xml" ContentType="application/vnd.openxmlformats-officedocument.presentationml.notesSlide+xml"/>
  <Override PartName="/ppt/tags/tag29.xml" ContentType="application/vnd.openxmlformats-officedocument.presentationml.tags+xml"/>
  <Override PartName="/ppt/notesSlides/notesSlide27.xml" ContentType="application/vnd.openxmlformats-officedocument.presentationml.notesSlide+xml"/>
  <Override PartName="/ppt/tags/tag30.xml" ContentType="application/vnd.openxmlformats-officedocument.presentationml.tags+xml"/>
  <Override PartName="/ppt/notesSlides/notesSlide28.xml" ContentType="application/vnd.openxmlformats-officedocument.presentationml.notesSlide+xml"/>
  <Override PartName="/ppt/tags/tag31.xml" ContentType="application/vnd.openxmlformats-officedocument.presentationml.tags+xml"/>
  <Override PartName="/ppt/notesSlides/notesSlide29.xml" ContentType="application/vnd.openxmlformats-officedocument.presentationml.notesSlide+xml"/>
  <Override PartName="/ppt/tags/tag32.xml" ContentType="application/vnd.openxmlformats-officedocument.presentationml.tags+xml"/>
  <Override PartName="/ppt/notesSlides/notesSlide3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32"/>
  </p:notesMasterIdLst>
  <p:handoutMasterIdLst>
    <p:handoutMasterId r:id="rId33"/>
  </p:handoutMasterIdLst>
  <p:sldIdLst>
    <p:sldId id="259" r:id="rId2"/>
    <p:sldId id="485" r:id="rId3"/>
    <p:sldId id="505" r:id="rId4"/>
    <p:sldId id="504" r:id="rId5"/>
    <p:sldId id="503" r:id="rId6"/>
    <p:sldId id="502" r:id="rId7"/>
    <p:sldId id="501" r:id="rId8"/>
    <p:sldId id="500" r:id="rId9"/>
    <p:sldId id="499" r:id="rId10"/>
    <p:sldId id="498" r:id="rId11"/>
    <p:sldId id="497" r:id="rId12"/>
    <p:sldId id="496" r:id="rId13"/>
    <p:sldId id="495" r:id="rId14"/>
    <p:sldId id="494" r:id="rId15"/>
    <p:sldId id="493" r:id="rId16"/>
    <p:sldId id="491" r:id="rId17"/>
    <p:sldId id="492" r:id="rId18"/>
    <p:sldId id="490" r:id="rId19"/>
    <p:sldId id="489" r:id="rId20"/>
    <p:sldId id="488" r:id="rId21"/>
    <p:sldId id="487" r:id="rId22"/>
    <p:sldId id="486" r:id="rId23"/>
    <p:sldId id="506" r:id="rId24"/>
    <p:sldId id="507" r:id="rId25"/>
    <p:sldId id="508" r:id="rId26"/>
    <p:sldId id="519" r:id="rId27"/>
    <p:sldId id="509" r:id="rId28"/>
    <p:sldId id="510" r:id="rId29"/>
    <p:sldId id="511" r:id="rId30"/>
    <p:sldId id="512" r:id="rId3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779CC93D-E52E-4D84-901B-11D7331DD495}">
          <p14:sldIdLst>
            <p14:sldId id="259"/>
            <p14:sldId id="485"/>
            <p14:sldId id="505"/>
            <p14:sldId id="504"/>
            <p14:sldId id="503"/>
            <p14:sldId id="502"/>
            <p14:sldId id="501"/>
            <p14:sldId id="500"/>
            <p14:sldId id="499"/>
            <p14:sldId id="498"/>
            <p14:sldId id="497"/>
            <p14:sldId id="496"/>
            <p14:sldId id="495"/>
            <p14:sldId id="494"/>
            <p14:sldId id="493"/>
            <p14:sldId id="491"/>
            <p14:sldId id="492"/>
            <p14:sldId id="490"/>
            <p14:sldId id="489"/>
            <p14:sldId id="488"/>
            <p14:sldId id="487"/>
            <p14:sldId id="486"/>
            <p14:sldId id="506"/>
            <p14:sldId id="507"/>
            <p14:sldId id="508"/>
            <p14:sldId id="519"/>
            <p14:sldId id="509"/>
            <p14:sldId id="510"/>
            <p14:sldId id="511"/>
            <p14:sldId id="512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9ED6"/>
    <a:srgbClr val="003300"/>
  </p:clrMru>
  <p:extLst>
    <p:ext uri="{E76CE94A-603C-4142-B9EB-6D1370010A27}">
      <p14:discardImageEditData xmlns:p14="http://schemas.microsoft.com/office/powerpoint/2010/main" val="1"/>
    </p:ext>
    <p:ext uri="{D31A062A-798A-4329-ABDD-BBA856620510}">
      <p14:defaultImageDpi xmlns:p14="http://schemas.microsoft.com/office/powerpoint/2010/main" val="96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27F97BB-C833-4FB7-BDE5-3F7075034690}" styleName="Themed Style 2 - Accent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174" autoAdjust="0"/>
    <p:restoredTop sz="83764" autoAdjust="0"/>
  </p:normalViewPr>
  <p:slideViewPr>
    <p:cSldViewPr>
      <p:cViewPr>
        <p:scale>
          <a:sx n="60" d="100"/>
          <a:sy n="60" d="100"/>
        </p:scale>
        <p:origin x="1782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4" d="100"/>
        <a:sy n="154" d="100"/>
      </p:scale>
      <p:origin x="0" y="0"/>
    </p:cViewPr>
  </p:sorterViewPr>
  <p:notesViewPr>
    <p:cSldViewPr>
      <p:cViewPr varScale="1">
        <p:scale>
          <a:sx n="83" d="100"/>
          <a:sy n="83" d="100"/>
        </p:scale>
        <p:origin x="-3144" y="-96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83FDC75-7F73-4A4A-A77C-09AADF00E0EA}" type="datetimeFigureOut">
              <a:rPr lang="en-US" smtClean="0"/>
              <a:pPr/>
              <a:t>3/17/2017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59226BF-1F13-42D3-80DC-373E7ADD1EB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290392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AEF76B-3757-4A0B-AF93-28494465C1DD}" type="datetimeFigureOut">
              <a:rPr lang="en-US" smtClean="0"/>
              <a:pPr/>
              <a:t>3/17/2017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693FD4-8F83-4EF7-AC3F-0DC0388986B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85202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This template can be used as a starter file for presenting training materials in a group setting.</a:t>
            </a:r>
          </a:p>
          <a:p>
            <a:endParaRPr lang="en-US" dirty="0"/>
          </a:p>
          <a:p>
            <a:pPr lvl="0"/>
            <a:r>
              <a:rPr lang="en-US" sz="1200" b="1" dirty="0"/>
              <a:t>Sections</a:t>
            </a:r>
            <a:endParaRPr lang="en-US" sz="1200" b="0" dirty="0"/>
          </a:p>
          <a:p>
            <a:pPr lvl="0"/>
            <a:r>
              <a:rPr lang="en-US" sz="1200" b="0" dirty="0"/>
              <a:t>Right-click on a slide to add sections.</a:t>
            </a:r>
            <a:r>
              <a:rPr lang="en-US" sz="1200" b="0" baseline="0" dirty="0"/>
              <a:t> Sections can help to organize your slides or facilitate collaboration between multiple authors.</a:t>
            </a:r>
            <a:endParaRPr lang="en-US" sz="1200" b="0" dirty="0"/>
          </a:p>
          <a:p>
            <a:pPr lvl="0"/>
            <a:endParaRPr lang="en-US" sz="1200" b="1" dirty="0"/>
          </a:p>
          <a:p>
            <a:pPr lvl="0"/>
            <a:r>
              <a:rPr lang="en-US" sz="1200" b="1" dirty="0"/>
              <a:t>Notes</a:t>
            </a:r>
          </a:p>
          <a:p>
            <a:pPr lvl="0"/>
            <a:r>
              <a:rPr lang="en-US" sz="1200" dirty="0"/>
              <a:t>Use the Notes section for delivery notes or to provide additional details for the audience.</a:t>
            </a:r>
            <a:r>
              <a:rPr lang="en-US" sz="1200" baseline="0" dirty="0"/>
              <a:t> View these notes in Presentation View during your presentation. </a:t>
            </a:r>
          </a:p>
          <a:p>
            <a:pPr lvl="0">
              <a:buFontTx/>
              <a:buNone/>
            </a:pPr>
            <a:r>
              <a:rPr lang="en-US" sz="1200" dirty="0"/>
              <a:t>Keep in mind the font size (important for accessibility, visibility, videotaping, and online production)</a:t>
            </a:r>
          </a:p>
          <a:p>
            <a:pPr lvl="0"/>
            <a:endParaRPr lang="en-US" sz="1200" dirty="0"/>
          </a:p>
          <a:p>
            <a:pPr lvl="0">
              <a:buFontTx/>
              <a:buNone/>
            </a:pPr>
            <a:r>
              <a:rPr lang="en-US" sz="1200" b="1" dirty="0"/>
              <a:t>Coordinated colors </a:t>
            </a:r>
          </a:p>
          <a:p>
            <a:pPr lvl="0">
              <a:buFontTx/>
              <a:buNone/>
            </a:pPr>
            <a:r>
              <a:rPr lang="en-US" sz="1200" dirty="0"/>
              <a:t>Pay particular attention to the graphs, charts, and text boxes.</a:t>
            </a:r>
            <a:r>
              <a:rPr lang="en-US" sz="1200" baseline="0" dirty="0"/>
              <a:t> </a:t>
            </a:r>
            <a:endParaRPr lang="en-US" sz="1200" dirty="0"/>
          </a:p>
          <a:p>
            <a:pPr lvl="0"/>
            <a:r>
              <a:rPr lang="en-US" sz="1200" dirty="0"/>
              <a:t>Consider that attendees will print in black and white or </a:t>
            </a:r>
            <a:r>
              <a:rPr lang="en-US" sz="1200" dirty="0" err="1"/>
              <a:t>grayscale</a:t>
            </a:r>
            <a:r>
              <a:rPr lang="en-US" sz="1200" dirty="0"/>
              <a:t>. Run a test print to make sure your colors work when printed in pure black and white and </a:t>
            </a:r>
            <a:r>
              <a:rPr lang="en-US" sz="1200" dirty="0" err="1"/>
              <a:t>grayscale</a:t>
            </a:r>
            <a:r>
              <a:rPr lang="en-US" sz="1200" dirty="0"/>
              <a:t>.</a:t>
            </a:r>
          </a:p>
          <a:p>
            <a:pPr lvl="0">
              <a:buFontTx/>
              <a:buNone/>
            </a:pPr>
            <a:endParaRPr lang="en-US" sz="1200" dirty="0"/>
          </a:p>
          <a:p>
            <a:pPr lvl="0">
              <a:buFontTx/>
              <a:buNone/>
            </a:pPr>
            <a:r>
              <a:rPr lang="en-US" sz="1200" b="1" dirty="0"/>
              <a:t>Graphics, tables, and graphs</a:t>
            </a:r>
          </a:p>
          <a:p>
            <a:pPr lvl="0"/>
            <a:r>
              <a:rPr lang="en-US" sz="1200" dirty="0"/>
              <a:t>Keep it simple: If possible, use consistent, non-distracting styles and colors.</a:t>
            </a:r>
          </a:p>
          <a:p>
            <a:pPr lvl="0"/>
            <a:r>
              <a:rPr lang="en-US" sz="1200" dirty="0"/>
              <a:t>Label all graphs and tables.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Summarize presentation content by restating the important points from the lessons.</a:t>
            </a:r>
          </a:p>
          <a:p>
            <a:r>
              <a:rPr lang="en-US" dirty="0"/>
              <a:t>What do you want the audience to remember when they leave your presentation?</a:t>
            </a:r>
          </a:p>
          <a:p>
            <a:endParaRPr lang="en-US" dirty="0"/>
          </a:p>
          <a:p>
            <a:r>
              <a:rPr lang="en-US" dirty="0"/>
              <a:t>Save your presentation to a video for easy distribution (To create a video, click the File tab, and then click Share.  Under File Types, click Create a Video.)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087065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Summarize presentation content by restating the important points from the lessons.</a:t>
            </a:r>
          </a:p>
          <a:p>
            <a:r>
              <a:rPr lang="en-US" dirty="0"/>
              <a:t>What do you want the audience to remember when they leave your presentation?</a:t>
            </a:r>
          </a:p>
          <a:p>
            <a:endParaRPr lang="en-US" dirty="0"/>
          </a:p>
          <a:p>
            <a:r>
              <a:rPr lang="en-US" dirty="0"/>
              <a:t>Save your presentation to a video for easy distribution (To create a video, click the File tab, and then click Share.  Under File Types, click Create a Video.)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254553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Summarize presentation content by restating the important points from the lessons.</a:t>
            </a:r>
          </a:p>
          <a:p>
            <a:r>
              <a:rPr lang="en-US" dirty="0"/>
              <a:t>What do you want the audience to remember when they leave your presentation?</a:t>
            </a:r>
          </a:p>
          <a:p>
            <a:endParaRPr lang="en-US" dirty="0"/>
          </a:p>
          <a:p>
            <a:r>
              <a:rPr lang="en-US" dirty="0"/>
              <a:t>Save your presentation to a video for easy distribution (To create a video, click the File tab, and then click Share.  Under File Types, click Create a Video.)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740989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Summarize presentation content by restating the important points from the lessons.</a:t>
            </a:r>
          </a:p>
          <a:p>
            <a:r>
              <a:rPr lang="en-US" dirty="0"/>
              <a:t>What do you want the audience to remember when they leave your presentation?</a:t>
            </a:r>
          </a:p>
          <a:p>
            <a:endParaRPr lang="en-US" dirty="0"/>
          </a:p>
          <a:p>
            <a:r>
              <a:rPr lang="en-US" dirty="0"/>
              <a:t>Save your presentation to a video for easy distribution (To create a video, click the File tab, and then click Share.  Under File Types, click Create a Video.)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611526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Summarize presentation content by restating the important points from the lessons.</a:t>
            </a:r>
          </a:p>
          <a:p>
            <a:r>
              <a:rPr lang="en-US" dirty="0"/>
              <a:t>What do you want the audience to remember when they leave your presentation?</a:t>
            </a:r>
          </a:p>
          <a:p>
            <a:endParaRPr lang="en-US" dirty="0"/>
          </a:p>
          <a:p>
            <a:r>
              <a:rPr lang="en-US" dirty="0"/>
              <a:t>Save your presentation to a video for easy distribution (To create a video, click the File tab, and then click Share.  Under File Types, click Create a Video.)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968735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Summarize presentation content by restating the important points from the lessons.</a:t>
            </a:r>
          </a:p>
          <a:p>
            <a:r>
              <a:rPr lang="en-US" dirty="0"/>
              <a:t>What do you want the audience to remember when they leave your presentation?</a:t>
            </a:r>
          </a:p>
          <a:p>
            <a:endParaRPr lang="en-US" dirty="0"/>
          </a:p>
          <a:p>
            <a:r>
              <a:rPr lang="en-US" dirty="0"/>
              <a:t>Save your presentation to a video for easy distribution (To create a video, click the File tab, and then click Share.  Under File Types, click Create a Video.)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n-US" smtClean="0"/>
              <a:pPr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03780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Summarize presentation content by restating the important points from the lessons.</a:t>
            </a:r>
          </a:p>
          <a:p>
            <a:r>
              <a:rPr lang="en-US" dirty="0"/>
              <a:t>What do you want the audience to remember when they leave your presentation?</a:t>
            </a:r>
          </a:p>
          <a:p>
            <a:endParaRPr lang="en-US" dirty="0"/>
          </a:p>
          <a:p>
            <a:r>
              <a:rPr lang="en-US" dirty="0"/>
              <a:t>Save your presentation to a video for easy distribution (To create a video, click the File tab, and then click Share.  Under File Types, click Create a Video.)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n-US" smtClean="0"/>
              <a:pPr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385196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Summarize presentation content by restating the important points from the lessons.</a:t>
            </a:r>
          </a:p>
          <a:p>
            <a:r>
              <a:rPr lang="en-US" dirty="0"/>
              <a:t>What do you want the audience to remember when they leave your presentation?</a:t>
            </a:r>
          </a:p>
          <a:p>
            <a:endParaRPr lang="en-US" dirty="0"/>
          </a:p>
          <a:p>
            <a:r>
              <a:rPr lang="en-US" dirty="0"/>
              <a:t>Save your presentation to a video for easy distribution (To create a video, click the File tab, and then click Share.  Under File Types, click Create a Video.)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n-US" smtClean="0"/>
              <a:pPr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027922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Summarize presentation content by restating the important points from the lessons.</a:t>
            </a:r>
          </a:p>
          <a:p>
            <a:r>
              <a:rPr lang="en-US" dirty="0"/>
              <a:t>What do you want the audience to remember when they leave your presentation?</a:t>
            </a:r>
          </a:p>
          <a:p>
            <a:endParaRPr lang="en-US" dirty="0"/>
          </a:p>
          <a:p>
            <a:r>
              <a:rPr lang="en-US" dirty="0"/>
              <a:t>Save your presentation to a video for easy distribution (To create a video, click the File tab, and then click Share.  Under File Types, click Create a Video.)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n-US" smtClean="0"/>
              <a:pPr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423397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Summarize presentation content by restating the important points from the lessons.</a:t>
            </a:r>
          </a:p>
          <a:p>
            <a:r>
              <a:rPr lang="en-US" dirty="0"/>
              <a:t>What do you want the audience to remember when they leave your presentation?</a:t>
            </a:r>
          </a:p>
          <a:p>
            <a:endParaRPr lang="en-US" dirty="0"/>
          </a:p>
          <a:p>
            <a:r>
              <a:rPr lang="en-US" dirty="0"/>
              <a:t>Save your presentation to a video for easy distribution (To create a video, click the File tab, and then click Share.  Under File Types, click Create a Video.)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n-US" smtClean="0"/>
              <a:pPr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127952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Summarize presentation content by restating the important points from the lessons.</a:t>
            </a:r>
          </a:p>
          <a:p>
            <a:r>
              <a:rPr lang="en-US" dirty="0"/>
              <a:t>What do you want the audience to remember when they leave your presentation?</a:t>
            </a:r>
          </a:p>
          <a:p>
            <a:endParaRPr lang="en-US" dirty="0"/>
          </a:p>
          <a:p>
            <a:r>
              <a:rPr lang="en-US" dirty="0"/>
              <a:t>Save your presentation to a video for easy distribution (To create a video, click the File tab, and then click Share.  Under File Types, click Create a Video.)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078741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Summarize presentation content by restating the important points from the lessons.</a:t>
            </a:r>
          </a:p>
          <a:p>
            <a:r>
              <a:rPr lang="en-US" dirty="0"/>
              <a:t>What do you want the audience to remember when they leave your presentation?</a:t>
            </a:r>
          </a:p>
          <a:p>
            <a:endParaRPr lang="en-US" dirty="0"/>
          </a:p>
          <a:p>
            <a:r>
              <a:rPr lang="en-US" dirty="0"/>
              <a:t>Save your presentation to a video for easy distribution (To create a video, click the File tab, and then click Share.  Under File Types, click Create a Video.)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n-US" smtClean="0"/>
              <a:pPr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583953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Summarize presentation content by restating the important points from the lessons.</a:t>
            </a:r>
          </a:p>
          <a:p>
            <a:r>
              <a:rPr lang="en-US" dirty="0"/>
              <a:t>What do you want the audience to remember when they leave your presentation?</a:t>
            </a:r>
          </a:p>
          <a:p>
            <a:endParaRPr lang="en-US" dirty="0"/>
          </a:p>
          <a:p>
            <a:r>
              <a:rPr lang="en-US" dirty="0"/>
              <a:t>Save your presentation to a video for easy distribution (To create a video, click the File tab, and then click Share.  Under File Types, click Create a Video.)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n-US" smtClean="0"/>
              <a:pPr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763670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Summarize presentation content by restating the important points from the lessons.</a:t>
            </a:r>
          </a:p>
          <a:p>
            <a:r>
              <a:rPr lang="en-US" dirty="0"/>
              <a:t>What do you want the audience to remember when they leave your presentation?</a:t>
            </a:r>
          </a:p>
          <a:p>
            <a:endParaRPr lang="en-US" dirty="0"/>
          </a:p>
          <a:p>
            <a:r>
              <a:rPr lang="en-US" dirty="0"/>
              <a:t>Save your presentation to a video for easy distribution (To create a video, click the File tab, and then click Share.  Under File Types, click Create a Video.)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n-US" smtClean="0"/>
              <a:pPr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4167573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Summarize presentation content by restating the important points from the lessons.</a:t>
            </a:r>
          </a:p>
          <a:p>
            <a:r>
              <a:rPr lang="en-US" dirty="0"/>
              <a:t>What do you want the audience to remember when they leave your presentation?</a:t>
            </a:r>
          </a:p>
          <a:p>
            <a:endParaRPr lang="en-US" dirty="0"/>
          </a:p>
          <a:p>
            <a:r>
              <a:rPr lang="en-US" dirty="0"/>
              <a:t>Save your presentation to a video for easy distribution (To create a video, click the File tab, and then click Share.  Under File Types, click Create a Video.)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n-US" smtClean="0"/>
              <a:pPr/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7840455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Summarize presentation content by restating the important points from the lessons.</a:t>
            </a:r>
          </a:p>
          <a:p>
            <a:r>
              <a:rPr lang="en-US" dirty="0"/>
              <a:t>What do you want the audience to remember when they leave your presentation?</a:t>
            </a:r>
          </a:p>
          <a:p>
            <a:endParaRPr lang="en-US" dirty="0"/>
          </a:p>
          <a:p>
            <a:r>
              <a:rPr lang="en-US" dirty="0"/>
              <a:t>Save your presentation to a video for easy distribution (To create a video, click the File tab, and then click Share.  Under File Types, click Create a Video.)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n-US" smtClean="0"/>
              <a:pPr/>
              <a:t>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7816576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Summarize presentation content by restating the important points from the lessons.</a:t>
            </a:r>
          </a:p>
          <a:p>
            <a:r>
              <a:rPr lang="en-US" dirty="0"/>
              <a:t>What do you want the audience to remember when they leave your presentation?</a:t>
            </a:r>
          </a:p>
          <a:p>
            <a:endParaRPr lang="en-US" dirty="0"/>
          </a:p>
          <a:p>
            <a:r>
              <a:rPr lang="en-US" dirty="0"/>
              <a:t>Save your presentation to a video for easy distribution (To create a video, click the File tab, and then click Share.  Under File Types, click Create a Video.)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n-US" smtClean="0"/>
              <a:pPr/>
              <a:t>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2014143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Summarize presentation content by restating the important points from the lessons.</a:t>
            </a:r>
          </a:p>
          <a:p>
            <a:r>
              <a:rPr lang="en-US" dirty="0"/>
              <a:t>What do you want the audience to remember when they leave your presentation?</a:t>
            </a:r>
          </a:p>
          <a:p>
            <a:endParaRPr lang="en-US" dirty="0"/>
          </a:p>
          <a:p>
            <a:r>
              <a:rPr lang="en-US" dirty="0"/>
              <a:t>Save your presentation to a video for easy distribution (To create a video, click the File tab, and then click Share.  Under File Types, click Create a Video.)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n-US" smtClean="0"/>
              <a:pPr/>
              <a:t>26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0278235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Summarize presentation content by restating the important points from the lessons.</a:t>
            </a:r>
          </a:p>
          <a:p>
            <a:r>
              <a:rPr lang="en-US" dirty="0"/>
              <a:t>What do you want the audience to remember when they leave your presentation?</a:t>
            </a:r>
          </a:p>
          <a:p>
            <a:endParaRPr lang="en-US" dirty="0"/>
          </a:p>
          <a:p>
            <a:r>
              <a:rPr lang="en-US" dirty="0"/>
              <a:t>Save your presentation to a video for easy distribution (To create a video, click the File tab, and then click Share.  Under File Types, click Create a Video.)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n-US" smtClean="0"/>
              <a:pPr/>
              <a:t>27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6744372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Summarize presentation content by restating the important points from the lessons.</a:t>
            </a:r>
          </a:p>
          <a:p>
            <a:r>
              <a:rPr lang="en-US" dirty="0"/>
              <a:t>What do you want the audience to remember when they leave your presentation?</a:t>
            </a:r>
          </a:p>
          <a:p>
            <a:endParaRPr lang="en-US" dirty="0"/>
          </a:p>
          <a:p>
            <a:r>
              <a:rPr lang="en-US" dirty="0"/>
              <a:t>Save your presentation to a video for easy distribution (To create a video, click the File tab, and then click Share.  Under File Types, click Create a Video.)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n-US" smtClean="0"/>
              <a:pPr/>
              <a:t>28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2706024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Summarize presentation content by restating the important points from the lessons.</a:t>
            </a:r>
          </a:p>
          <a:p>
            <a:r>
              <a:rPr lang="en-US" dirty="0"/>
              <a:t>What do you want the audience to remember when they leave your presentation?</a:t>
            </a:r>
          </a:p>
          <a:p>
            <a:endParaRPr lang="en-US" dirty="0"/>
          </a:p>
          <a:p>
            <a:r>
              <a:rPr lang="en-US" dirty="0"/>
              <a:t>Save your presentation to a video for easy distribution (To create a video, click the File tab, and then click Share.  Under File Types, click Create a Video.)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n-US" smtClean="0"/>
              <a:pPr/>
              <a:t>29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432449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Summarize presentation content by restating the important points from the lessons.</a:t>
            </a:r>
          </a:p>
          <a:p>
            <a:r>
              <a:rPr lang="en-US" dirty="0"/>
              <a:t>What do you want the audience to remember when they leave your presentation?</a:t>
            </a:r>
          </a:p>
          <a:p>
            <a:endParaRPr lang="en-US" dirty="0"/>
          </a:p>
          <a:p>
            <a:r>
              <a:rPr lang="en-US" dirty="0"/>
              <a:t>Save your presentation to a video for easy distribution (To create a video, click the File tab, and then click Share.  Under File Types, click Create a Video.)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330283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Summarize presentation content by restating the important points from the lessons.</a:t>
            </a:r>
          </a:p>
          <a:p>
            <a:r>
              <a:rPr lang="en-US" dirty="0"/>
              <a:t>What do you want the audience to remember when they leave your presentation?</a:t>
            </a:r>
          </a:p>
          <a:p>
            <a:endParaRPr lang="en-US" dirty="0"/>
          </a:p>
          <a:p>
            <a:r>
              <a:rPr lang="en-US" dirty="0"/>
              <a:t>Save your presentation to a video for easy distribution (To create a video, click the File tab, and then click Share.  Under File Types, click Create a Video.)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n-US" smtClean="0"/>
              <a:pPr/>
              <a:t>30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117099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Summarize presentation content by restating the important points from the lessons.</a:t>
            </a:r>
          </a:p>
          <a:p>
            <a:r>
              <a:rPr lang="en-US" dirty="0"/>
              <a:t>What do you want the audience to remember when they leave your presentation?</a:t>
            </a:r>
          </a:p>
          <a:p>
            <a:endParaRPr lang="en-US" dirty="0"/>
          </a:p>
          <a:p>
            <a:r>
              <a:rPr lang="en-US" dirty="0"/>
              <a:t>Save your presentation to a video for easy distribution (To create a video, click the File tab, and then click Share.  Under File Types, click Create a Video.)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236921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Summarize presentation content by restating the important points from the lessons.</a:t>
            </a:r>
          </a:p>
          <a:p>
            <a:r>
              <a:rPr lang="en-US" dirty="0"/>
              <a:t>What do you want the audience to remember when they leave your presentation?</a:t>
            </a:r>
          </a:p>
          <a:p>
            <a:endParaRPr lang="en-US" dirty="0"/>
          </a:p>
          <a:p>
            <a:r>
              <a:rPr lang="en-US" dirty="0"/>
              <a:t>Save your presentation to a video for easy distribution (To create a video, click the File tab, and then click Share.  Under File Types, click Create a Video.)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419553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Summarize presentation content by restating the important points from the lessons.</a:t>
            </a:r>
          </a:p>
          <a:p>
            <a:r>
              <a:rPr lang="en-US" dirty="0"/>
              <a:t>What do you want the audience to remember when they leave your presentation?</a:t>
            </a:r>
          </a:p>
          <a:p>
            <a:endParaRPr lang="en-US" dirty="0"/>
          </a:p>
          <a:p>
            <a:r>
              <a:rPr lang="en-US" dirty="0"/>
              <a:t>Save your presentation to a video for easy distribution (To create a video, click the File tab, and then click Share.  Under File Types, click Create a Video.)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520700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Summarize presentation content by restating the important points from the lessons.</a:t>
            </a:r>
          </a:p>
          <a:p>
            <a:r>
              <a:rPr lang="en-US" dirty="0"/>
              <a:t>What do you want the audience to remember when they leave your presentation?</a:t>
            </a:r>
          </a:p>
          <a:p>
            <a:endParaRPr lang="en-US" dirty="0"/>
          </a:p>
          <a:p>
            <a:r>
              <a:rPr lang="en-US" dirty="0"/>
              <a:t>Save your presentation to a video for easy distribution (To create a video, click the File tab, and then click Share.  Under File Types, click Create a Video.)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351548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Summarize presentation content by restating the important points from the lessons.</a:t>
            </a:r>
          </a:p>
          <a:p>
            <a:r>
              <a:rPr lang="en-US" dirty="0"/>
              <a:t>What do you want the audience to remember when they leave your presentation?</a:t>
            </a:r>
          </a:p>
          <a:p>
            <a:endParaRPr lang="en-US" dirty="0"/>
          </a:p>
          <a:p>
            <a:r>
              <a:rPr lang="en-US" dirty="0"/>
              <a:t>Save your presentation to a video for easy distribution (To create a video, click the File tab, and then click Share.  Under File Types, click Create a Video.)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789280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Summarize presentation content by restating the important points from the lessons.</a:t>
            </a:r>
          </a:p>
          <a:p>
            <a:r>
              <a:rPr lang="en-US" dirty="0"/>
              <a:t>What do you want the audience to remember when they leave your presentation?</a:t>
            </a:r>
          </a:p>
          <a:p>
            <a:endParaRPr lang="en-US" dirty="0"/>
          </a:p>
          <a:p>
            <a:r>
              <a:rPr lang="en-US" dirty="0"/>
              <a:t>Save your presentation to a video for easy distribution (To create a video, click the File tab, and then click Share.  Under File Types, click Create a Video.)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55973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3546" y="0"/>
            <a:ext cx="9100457" cy="687977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590801" y="2286006"/>
            <a:ext cx="6180224" cy="1470025"/>
          </a:xfrm>
        </p:spPr>
        <p:txBody>
          <a:bodyPr anchor="t"/>
          <a:lstStyle>
            <a:lvl1pPr algn="r">
              <a:defRPr b="1" cap="small" baseline="0">
                <a:solidFill>
                  <a:srgbClr val="003300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62401" y="4038600"/>
            <a:ext cx="4772528" cy="990600"/>
          </a:xfrm>
        </p:spPr>
        <p:txBody>
          <a:bodyPr>
            <a:normAutofit/>
          </a:bodyPr>
          <a:lstStyle>
            <a:lvl1pPr marL="0" indent="0" algn="r">
              <a:buNone/>
              <a:defRPr sz="2000" b="0">
                <a:solidFill>
                  <a:schemeClr val="tx1"/>
                </a:solidFill>
                <a:latin typeface="Georgia" pitchFamily="18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251"/>
            <a:ext cx="3721618" cy="6858000"/>
          </a:xfrm>
          <a:prstGeom prst="rect">
            <a:avLst/>
          </a:prstGeom>
        </p:spPr>
      </p:pic>
      <p:sp>
        <p:nvSpPr>
          <p:cNvPr id="10" name="Picture Placeholder 9"/>
          <p:cNvSpPr>
            <a:spLocks noGrp="1"/>
          </p:cNvSpPr>
          <p:nvPr>
            <p:ph type="pic" sz="quarter" idx="13" hasCustomPrompt="1"/>
          </p:nvPr>
        </p:nvSpPr>
        <p:spPr>
          <a:xfrm>
            <a:off x="6858000" y="5105400"/>
            <a:ext cx="1828800" cy="990600"/>
          </a:xfrm>
        </p:spPr>
        <p:txBody>
          <a:bodyPr>
            <a:normAutofit/>
          </a:bodyPr>
          <a:lstStyle>
            <a:lvl1pPr marL="0" indent="0" algn="ctr">
              <a:buNone/>
              <a:defRPr sz="2000" baseline="0"/>
            </a:lvl1pPr>
          </a:lstStyle>
          <a:p>
            <a:r>
              <a:rPr lang="en-US" dirty="0"/>
              <a:t>Company Logo</a:t>
            </a:r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lang="en-US" smtClean="0"/>
              <a:pPr/>
              <a:t>3/17/2017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lang="en-US" smtClean="0"/>
              <a:pPr/>
              <a:t>3/17/2017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wipe dir="d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ackground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3546" y="0"/>
            <a:ext cx="9100457" cy="6879771"/>
          </a:xfrm>
          <a:prstGeom prst="rect">
            <a:avLst/>
          </a:prstGeom>
        </p:spPr>
      </p:pic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762000" y="6356356"/>
            <a:ext cx="2133600" cy="365125"/>
          </a:xfrm>
        </p:spPr>
        <p:txBody>
          <a:bodyPr/>
          <a:lstStyle/>
          <a:p>
            <a:fld id="{757B281C-5159-4971-8228-52B9A72E9ED2}" type="datetimeFigureOut">
              <a:rPr lang="en-US" smtClean="0"/>
              <a:pPr/>
              <a:t>3/17/2017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52800" y="6356356"/>
            <a:ext cx="289560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05600" y="6356356"/>
            <a:ext cx="2133600" cy="365125"/>
          </a:xfrm>
        </p:spPr>
        <p:txBody>
          <a:bodyPr/>
          <a:lstStyle/>
          <a:p>
            <a:fld id="{33D6E5A2-EC83-451F-A719-9AC1370DD5C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3546" y="0"/>
            <a:ext cx="9100457" cy="687977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3161049" y="-3176815"/>
            <a:ext cx="2819400" cy="917303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0" y="3048000"/>
            <a:ext cx="4343400" cy="1362075"/>
          </a:xfrm>
        </p:spPr>
        <p:txBody>
          <a:bodyPr anchor="b" anchorCtr="0"/>
          <a:lstStyle>
            <a:lvl1pPr algn="l">
              <a:defRPr sz="4000" b="1" cap="small" baseline="0">
                <a:solidFill>
                  <a:srgbClr val="003300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lang="en-US" smtClean="0"/>
              <a:pPr/>
              <a:t>3/17/2017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3" hasCustomPrompt="1"/>
          </p:nvPr>
        </p:nvSpPr>
        <p:spPr>
          <a:xfrm>
            <a:off x="6781800" y="5334000"/>
            <a:ext cx="2133600" cy="9906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</a:lstStyle>
          <a:p>
            <a:r>
              <a:rPr lang="en-US" dirty="0"/>
              <a:t>Company Logo</a:t>
            </a:r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62000" y="269632"/>
            <a:ext cx="8077200" cy="1143000"/>
          </a:xfrm>
        </p:spPr>
        <p:txBody>
          <a:bodyPr anchor="ctr" anchorCtr="0"/>
          <a:lstStyle>
            <a:lvl1pPr algn="l">
              <a:defRPr lang="en-US" dirty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1596413"/>
            <a:ext cx="8077200" cy="4297363"/>
          </a:xfrm>
        </p:spPr>
        <p:txBody>
          <a:bodyPr>
            <a:normAutofit/>
          </a:bodyPr>
          <a:lstStyle>
            <a:lvl1pPr>
              <a:defRPr sz="3200">
                <a:latin typeface="+mn-lt"/>
              </a:defRPr>
            </a:lvl1pPr>
            <a:lvl2pPr>
              <a:defRPr sz="2800">
                <a:latin typeface="+mn-lt"/>
              </a:defRPr>
            </a:lvl2pPr>
            <a:lvl3pPr>
              <a:defRPr sz="2400">
                <a:latin typeface="+mn-lt"/>
              </a:defRPr>
            </a:lvl3pPr>
            <a:lvl4pPr>
              <a:defRPr sz="2400">
                <a:latin typeface="+mn-lt"/>
              </a:defRPr>
            </a:lvl4pPr>
            <a:lvl5pPr>
              <a:defRPr sz="2400">
                <a:latin typeface="+mn-l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lang="en-US" smtClean="0"/>
              <a:pPr/>
              <a:t>3/17/2017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05600" y="6356356"/>
            <a:ext cx="2133600" cy="365125"/>
          </a:xfrm>
        </p:spPr>
        <p:txBody>
          <a:bodyPr/>
          <a:lstStyle/>
          <a:p>
            <a:fld id="{33D6E5A2-EC83-451F-A719-9AC1370DD5C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600204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76800" y="1600204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lang="en-US" smtClean="0"/>
              <a:pPr/>
              <a:t>3/17/2017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73628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73628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lang="en-US" smtClean="0"/>
              <a:pPr/>
              <a:t>3/17/2017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2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03650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2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lang="en-US" smtClean="0"/>
              <a:pPr/>
              <a:t>3/17/2017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lang="en-US" smtClean="0"/>
              <a:pPr/>
              <a:t>3/17/2017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lang="en-US" smtClean="0"/>
              <a:pPr/>
              <a:t>3/17/2017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274639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62000" y="274639"/>
            <a:ext cx="5867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lang="en-US" smtClean="0"/>
              <a:pPr/>
              <a:t>3/17/2017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3546" y="0"/>
            <a:ext cx="9100457" cy="6879771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2000" y="274638"/>
            <a:ext cx="80772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1600204"/>
            <a:ext cx="80772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2000" y="635635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7B281C-5159-4971-8228-52B9A72E9ED2}" type="datetimeFigureOut">
              <a:rPr lang="en-US" smtClean="0"/>
              <a:pPr/>
              <a:t>3/17/2017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52800" y="6356356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705600" y="635635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D6E5A2-EC83-451F-A719-9AC1370DD5CF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52397" y="-109180"/>
            <a:ext cx="818707" cy="7083189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0" r:id="rId3"/>
    <p:sldLayoutId id="2147483652" r:id="rId4"/>
    <p:sldLayoutId id="2147483653" r:id="rId5"/>
    <p:sldLayoutId id="2147483656" r:id="rId6"/>
    <p:sldLayoutId id="2147483657" r:id="rId7"/>
    <p:sldLayoutId id="2147483658" r:id="rId8"/>
    <p:sldLayoutId id="2147483659" r:id="rId9"/>
    <p:sldLayoutId id="2147483654" r:id="rId10"/>
    <p:sldLayoutId id="2147483655" r:id="rId11"/>
    <p:sldLayoutId id="2147483663" r:id="rId12"/>
  </p:sldLayoutIdLst>
  <p:transition spd="slow">
    <p:wipe dir="d"/>
  </p:transition>
  <p:txStyles>
    <p:titleStyle>
      <a:lvl1pPr algn="l" defTabSz="914400" rtl="0" eaLnBrk="1" latinLnBrk="0" hangingPunct="1">
        <a:spcBef>
          <a:spcPct val="0"/>
        </a:spcBef>
        <a:buNone/>
        <a:defRPr lang="en-US" sz="4400" kern="1200" dirty="0" smtClean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tags" Target="../tags/tag3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5" Type="http://schemas.openxmlformats.org/officeDocument/2006/relationships/notesSlide" Target="../notesSlides/notesSlide1.xml"/><Relationship Id="rId4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12.xml"/><Relationship Id="rId4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13.xml"/><Relationship Id="rId4" Type="http://schemas.openxmlformats.org/officeDocument/2006/relationships/image" Target="../media/image1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14.xml"/><Relationship Id="rId4" Type="http://schemas.openxmlformats.org/officeDocument/2006/relationships/image" Target="../media/image1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15.xml"/><Relationship Id="rId4" Type="http://schemas.openxmlformats.org/officeDocument/2006/relationships/image" Target="../media/image1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16.xml"/><Relationship Id="rId4" Type="http://schemas.openxmlformats.org/officeDocument/2006/relationships/image" Target="../media/image18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17.xml"/><Relationship Id="rId4" Type="http://schemas.openxmlformats.org/officeDocument/2006/relationships/image" Target="../media/image19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18.xml"/><Relationship Id="rId4" Type="http://schemas.openxmlformats.org/officeDocument/2006/relationships/image" Target="../media/image20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19.xml"/><Relationship Id="rId4" Type="http://schemas.openxmlformats.org/officeDocument/2006/relationships/image" Target="../media/image21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20.xml"/><Relationship Id="rId4" Type="http://schemas.openxmlformats.org/officeDocument/2006/relationships/image" Target="../media/image22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21.xml"/><Relationship Id="rId4" Type="http://schemas.openxmlformats.org/officeDocument/2006/relationships/image" Target="../media/image2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4.xml"/><Relationship Id="rId4" Type="http://schemas.openxmlformats.org/officeDocument/2006/relationships/image" Target="../media/image6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22.xml"/><Relationship Id="rId4" Type="http://schemas.openxmlformats.org/officeDocument/2006/relationships/image" Target="../media/image24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1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23.xml"/><Relationship Id="rId4" Type="http://schemas.openxmlformats.org/officeDocument/2006/relationships/image" Target="../media/image25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2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24.xml"/><Relationship Id="rId4" Type="http://schemas.openxmlformats.org/officeDocument/2006/relationships/image" Target="../media/image26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3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25.xml"/><Relationship Id="rId4" Type="http://schemas.openxmlformats.org/officeDocument/2006/relationships/image" Target="../media/image27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4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26.xml"/><Relationship Id="rId4" Type="http://schemas.openxmlformats.org/officeDocument/2006/relationships/image" Target="../media/image28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5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27.xml"/><Relationship Id="rId4" Type="http://schemas.openxmlformats.org/officeDocument/2006/relationships/image" Target="../media/image29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6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28.xml"/><Relationship Id="rId4" Type="http://schemas.openxmlformats.org/officeDocument/2006/relationships/image" Target="../media/image30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7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29.xml"/><Relationship Id="rId4" Type="http://schemas.openxmlformats.org/officeDocument/2006/relationships/image" Target="../media/image31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8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30.xml"/><Relationship Id="rId4" Type="http://schemas.openxmlformats.org/officeDocument/2006/relationships/image" Target="../media/image32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9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31.xml"/><Relationship Id="rId4" Type="http://schemas.openxmlformats.org/officeDocument/2006/relationships/image" Target="../media/image3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5.xml"/><Relationship Id="rId4" Type="http://schemas.openxmlformats.org/officeDocument/2006/relationships/image" Target="../media/image7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0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32.xml"/><Relationship Id="rId4" Type="http://schemas.openxmlformats.org/officeDocument/2006/relationships/image" Target="../media/image3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6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7.xml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8.xml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9.xml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10.xml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11.xml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  <p:custDataLst>
              <p:tags r:id="rId2"/>
            </p:custDataLst>
          </p:nvPr>
        </p:nvSpPr>
        <p:spPr>
          <a:xfrm>
            <a:off x="1524000" y="2286006"/>
            <a:ext cx="7247025" cy="1470025"/>
          </a:xfrm>
        </p:spPr>
        <p:txBody>
          <a:bodyPr>
            <a:normAutofit/>
          </a:bodyPr>
          <a:lstStyle/>
          <a:p>
            <a:r>
              <a:rPr lang="en-US" dirty="0"/>
              <a:t>Apache </a:t>
            </a:r>
            <a:r>
              <a:rPr lang="en-US" dirty="0" err="1"/>
              <a:t>Kylin</a:t>
            </a:r>
            <a:r>
              <a:rPr lang="en-CA" dirty="0"/>
              <a:t> – Stocks Streaming Cube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  <p:custDataLst>
              <p:tags r:id="rId3"/>
            </p:custDataLst>
          </p:nvPr>
        </p:nvSpPr>
        <p:spPr/>
        <p:txBody>
          <a:bodyPr>
            <a:normAutofit/>
          </a:bodyPr>
          <a:lstStyle/>
          <a:p>
            <a:r>
              <a:rPr lang="en-US" sz="2400" dirty="0">
                <a:latin typeface="+mn-lt"/>
              </a:rPr>
              <a:t>Bin Jiang</a:t>
            </a:r>
          </a:p>
          <a:p>
            <a:r>
              <a:rPr lang="en-US" sz="2400" dirty="0">
                <a:latin typeface="+mn-lt"/>
              </a:rPr>
              <a:t>03/18/2017</a:t>
            </a:r>
          </a:p>
        </p:txBody>
      </p:sp>
    </p:spTree>
    <p:custDataLst>
      <p:tags r:id="rId1"/>
    </p:custDataLst>
  </p:cSld>
  <p:clrMapOvr>
    <a:masterClrMapping/>
  </p:clrMapOvr>
  <p:transition spd="slow"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9600" y="152400"/>
            <a:ext cx="8382000" cy="65532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705866553"/>
      </p:ext>
    </p:extLst>
  </p:cSld>
  <p:clrMapOvr>
    <a:masterClrMapping/>
  </p:clrMapOvr>
  <p:transition spd="slow">
    <p:wipe dir="d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9600" y="152400"/>
            <a:ext cx="8382000" cy="65532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366773123"/>
      </p:ext>
    </p:extLst>
  </p:cSld>
  <p:clrMapOvr>
    <a:masterClrMapping/>
  </p:clrMapOvr>
  <p:transition spd="slow">
    <p:wipe dir="d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3400" y="152400"/>
            <a:ext cx="8458200" cy="65532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69157986"/>
      </p:ext>
    </p:extLst>
  </p:cSld>
  <p:clrMapOvr>
    <a:masterClrMapping/>
  </p:clrMapOvr>
  <p:transition spd="slow">
    <p:wipe dir="d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9600" y="152400"/>
            <a:ext cx="8382000" cy="65532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350026608"/>
      </p:ext>
    </p:extLst>
  </p:cSld>
  <p:clrMapOvr>
    <a:masterClrMapping/>
  </p:clrMapOvr>
  <p:transition spd="slow">
    <p:wipe dir="d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5800" y="152400"/>
            <a:ext cx="8229600" cy="64770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758232953"/>
      </p:ext>
    </p:extLst>
  </p:cSld>
  <p:clrMapOvr>
    <a:masterClrMapping/>
  </p:clrMapOvr>
  <p:transition spd="slow">
    <p:wipe dir="d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9600" y="152400"/>
            <a:ext cx="8458200" cy="64770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497456083"/>
      </p:ext>
    </p:extLst>
  </p:cSld>
  <p:clrMapOvr>
    <a:masterClrMapping/>
  </p:clrMapOvr>
  <p:transition spd="slow">
    <p:wipe dir="d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9600" y="152400"/>
            <a:ext cx="8305800" cy="65532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628769738"/>
      </p:ext>
    </p:extLst>
  </p:cSld>
  <p:clrMapOvr>
    <a:masterClrMapping/>
  </p:clrMapOvr>
  <p:transition spd="slow">
    <p:wipe dir="d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9600" y="152400"/>
            <a:ext cx="8382000" cy="64008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618831829"/>
      </p:ext>
    </p:extLst>
  </p:cSld>
  <p:clrMapOvr>
    <a:masterClrMapping/>
  </p:clrMapOvr>
  <p:transition spd="slow">
    <p:wipe dir="d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5800" y="152400"/>
            <a:ext cx="8458200" cy="65532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636805711"/>
      </p:ext>
    </p:extLst>
  </p:cSld>
  <p:clrMapOvr>
    <a:masterClrMapping/>
  </p:clrMapOvr>
  <p:transition spd="slow">
    <p:wipe dir="d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5800" y="152400"/>
            <a:ext cx="8229600" cy="64770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383072060"/>
      </p:ext>
    </p:extLst>
  </p:cSld>
  <p:clrMapOvr>
    <a:masterClrMapping/>
  </p:clrMapOvr>
  <p:transition spd="slow">
    <p:wipe dir="d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9600" y="304800"/>
            <a:ext cx="8382000" cy="64008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4238219845"/>
      </p:ext>
    </p:extLst>
  </p:cSld>
  <p:clrMapOvr>
    <a:masterClrMapping/>
  </p:clrMapOvr>
  <p:transition spd="slow">
    <p:wipe dir="d"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5800" y="76200"/>
            <a:ext cx="8305800" cy="65532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960820099"/>
      </p:ext>
    </p:extLst>
  </p:cSld>
  <p:clrMapOvr>
    <a:masterClrMapping/>
  </p:clrMapOvr>
  <p:transition spd="slow">
    <p:wipe dir="d"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9600" y="0"/>
            <a:ext cx="8305800" cy="67056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829166524"/>
      </p:ext>
    </p:extLst>
  </p:cSld>
  <p:clrMapOvr>
    <a:masterClrMapping/>
  </p:clrMapOvr>
  <p:transition spd="slow">
    <p:wipe dir="d"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8200" y="152400"/>
            <a:ext cx="8153400" cy="65532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490618874"/>
      </p:ext>
    </p:extLst>
  </p:cSld>
  <p:clrMapOvr>
    <a:masterClrMapping/>
  </p:clrMapOvr>
  <p:transition spd="slow">
    <p:wipe dir="d"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5800" y="152400"/>
            <a:ext cx="8229600" cy="64770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708028964"/>
      </p:ext>
    </p:extLst>
  </p:cSld>
  <p:clrMapOvr>
    <a:masterClrMapping/>
  </p:clrMapOvr>
  <p:transition spd="slow">
    <p:wipe dir="d"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9600" y="152400"/>
            <a:ext cx="8305800" cy="64770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4012944806"/>
      </p:ext>
    </p:extLst>
  </p:cSld>
  <p:clrMapOvr>
    <a:masterClrMapping/>
  </p:clrMapOvr>
  <p:transition spd="slow">
    <p:wipe dir="d"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9600" y="76200"/>
            <a:ext cx="8382000" cy="65532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718162909"/>
      </p:ext>
    </p:extLst>
  </p:cSld>
  <p:clrMapOvr>
    <a:masterClrMapping/>
  </p:clrMapOvr>
  <p:transition spd="slow">
    <p:wipe dir="d"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5800" y="228600"/>
            <a:ext cx="8305800" cy="61722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87658682"/>
      </p:ext>
    </p:extLst>
  </p:cSld>
  <p:clrMapOvr>
    <a:masterClrMapping/>
  </p:clrMapOvr>
  <p:transition spd="slow">
    <p:wipe dir="d"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9600" y="228600"/>
            <a:ext cx="8305800" cy="64770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40910456"/>
      </p:ext>
    </p:extLst>
  </p:cSld>
  <p:clrMapOvr>
    <a:masterClrMapping/>
  </p:clrMapOvr>
  <p:transition spd="slow">
    <p:wipe dir="d"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9600" y="152400"/>
            <a:ext cx="8305800" cy="64770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452771756"/>
      </p:ext>
    </p:extLst>
  </p:cSld>
  <p:clrMapOvr>
    <a:masterClrMapping/>
  </p:clrMapOvr>
  <p:transition spd="slow">
    <p:wipe dir="d"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9600" y="152400"/>
            <a:ext cx="8382000" cy="65532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088860609"/>
      </p:ext>
    </p:extLst>
  </p:cSld>
  <p:clrMapOvr>
    <a:masterClrMapping/>
  </p:clrMapOvr>
  <p:transition spd="slow">
    <p:wipe dir="d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9600" y="228600"/>
            <a:ext cx="8305800" cy="6324599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847244011"/>
      </p:ext>
    </p:extLst>
  </p:cSld>
  <p:clrMapOvr>
    <a:masterClrMapping/>
  </p:clrMapOvr>
  <p:transition spd="slow">
    <p:wipe dir="d"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3400" y="152400"/>
            <a:ext cx="8610600" cy="64770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536285508"/>
      </p:ext>
    </p:extLst>
  </p:cSld>
  <p:clrMapOvr>
    <a:masterClrMapping/>
  </p:clrMapOvr>
  <p:transition spd="slow">
    <p:wipe dir="d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9600" y="228600"/>
            <a:ext cx="8305800" cy="62484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846733122"/>
      </p:ext>
    </p:extLst>
  </p:cSld>
  <p:clrMapOvr>
    <a:masterClrMapping/>
  </p:clrMapOvr>
  <p:transition spd="slow">
    <p:wipe dir="d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9600" y="152400"/>
            <a:ext cx="8382000" cy="64770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934401732"/>
      </p:ext>
    </p:extLst>
  </p:cSld>
  <p:clrMapOvr>
    <a:masterClrMapping/>
  </p:clrMapOvr>
  <p:transition spd="slow">
    <p:wipe dir="d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9600" y="152400"/>
            <a:ext cx="8305800" cy="67056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788196564"/>
      </p:ext>
    </p:extLst>
  </p:cSld>
  <p:clrMapOvr>
    <a:masterClrMapping/>
  </p:clrMapOvr>
  <p:transition spd="slow">
    <p:wipe dir="d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9600" y="228600"/>
            <a:ext cx="8534400" cy="63246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218665603"/>
      </p:ext>
    </p:extLst>
  </p:cSld>
  <p:clrMapOvr>
    <a:masterClrMapping/>
  </p:clrMapOvr>
  <p:transition spd="slow">
    <p:wipe dir="d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9600" y="152400"/>
            <a:ext cx="8382000" cy="65532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552848488"/>
      </p:ext>
    </p:extLst>
  </p:cSld>
  <p:clrMapOvr>
    <a:masterClrMapping/>
  </p:clrMapOvr>
  <p:transition spd="slow">
    <p:wipe dir="d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9600" y="0"/>
            <a:ext cx="8534400" cy="67056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161787405"/>
      </p:ext>
    </p:extLst>
  </p:cSld>
  <p:clrMapOvr>
    <a:masterClrMapping/>
  </p:clrMapOvr>
  <p:transition spd="slow">
    <p:wipe dir="d"/>
  </p:transition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yI2DOt6RzRcU51QxdhNewL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Unk8vjtC9q0JAXtyxsX2O5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Unk8vjtC9q0JAXtyxsX2O5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Unk8vjtC9q0JAXtyxsX2O5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Unk8vjtC9q0JAXtyxsX2O5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Unk8vjtC9q0JAXtyxsX2O5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Unk8vjtC9q0JAXtyxsX2O5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Unk8vjtC9q0JAXtyxsX2O5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Unk8vjtC9q0JAXtyxsX2O5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Unk8vjtC9q0JAXtyxsX2O5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Unk8vjtC9q0JAXtyxsX2O5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HAGzTPKJNXuuOK4v20iPS7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Unk8vjtC9q0JAXtyxsX2O5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Unk8vjtC9q0JAXtyxsX2O5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Unk8vjtC9q0JAXtyxsX2O5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Unk8vjtC9q0JAXtyxsX2O5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Unk8vjtC9q0JAXtyxsX2O5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Unk8vjtC9q0JAXtyxsX2O5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Unk8vjtC9q0JAXtyxsX2O5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Unk8vjtC9q0JAXtyxsX2O5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Unk8vjtC9q0JAXtyxsX2O5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Unk8vjtC9q0JAXtyxsX2O5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0uhWvCQomImT50qU5y4Znw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Unk8vjtC9q0JAXtyxsX2O5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Unk8vjtC9q0JAXtyxsX2O5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Unk8vjtC9q0JAXtyxsX2O5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Unk8vjtC9q0JAXtyxsX2O5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Unk8vjtC9q0JAXtyxsX2O5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Unk8vjtC9q0JAXtyxsX2O5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Unk8vjtC9q0JAXtyxsX2O5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Unk8vjtC9q0JAXtyxsX2O5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Unk8vjtC9q0JAXtyxsX2O5"/>
</p:tagLst>
</file>

<file path=ppt/theme/theme1.xml><?xml version="1.0" encoding="utf-8"?>
<a:theme xmlns:a="http://schemas.openxmlformats.org/drawingml/2006/main" name="Training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Training</Template>
  <TotalTime>0</TotalTime>
  <Words>1679</Words>
  <Application>Microsoft Office PowerPoint</Application>
  <PresentationFormat>On-screen Show (4:3)</PresentationFormat>
  <Paragraphs>166</Paragraphs>
  <Slides>30</Slides>
  <Notes>30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4" baseType="lpstr">
      <vt:lpstr>Arial</vt:lpstr>
      <vt:lpstr>Calibri</vt:lpstr>
      <vt:lpstr>Georgia</vt:lpstr>
      <vt:lpstr>Training</vt:lpstr>
      <vt:lpstr>Apache Kylin – Stocks Streaming Cube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/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2016-09-22T12:50:35Z</dcterms:created>
  <dcterms:modified xsi:type="dcterms:W3CDTF">2017-03-18T03:45:53Z</dcterms:modified>
</cp:coreProperties>
</file>